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5" r:id="rId4"/>
    <p:sldId id="263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8370" y="2647417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2213856"/>
            <a:ext cx="705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:F3198A】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79925"/>
              </p:ext>
            </p:extLst>
          </p:nvPr>
        </p:nvGraphicFramePr>
        <p:xfrm>
          <a:off x="321439" y="3049783"/>
          <a:ext cx="8501122" cy="3808217"/>
        </p:xfrm>
        <a:graphic>
          <a:graphicData uri="http://schemas.openxmlformats.org/drawingml/2006/table">
            <a:tbl>
              <a:tblPr/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透气螺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内外压差，避免热胀冷缩时吸进水气，出线凝结现象；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护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防雷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: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设计中采用针对感应雷击及静电（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ESD)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的专用防护元件，器件性能符合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IEC61000-4(Level4)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的检测标准。突波电流（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Peak Current)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最高可达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3000A(8/20</a:t>
                      </a:r>
                      <a:r>
                        <a:rPr lang="el-GR" altLang="zh-CN" sz="1100" dirty="0" smtClean="0">
                          <a:cs typeface="Arial" charset="0"/>
                        </a:rPr>
                        <a:t>μ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S)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结构：</a:t>
                      </a:r>
                      <a:endParaRPr lang="en-US" altLang="zh-CN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根据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散热特性，合理的散热通路设计，使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的热量快速通过灯具结构传导出来，保证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发光效率及使用寿命；</a:t>
                      </a:r>
                      <a:endParaRPr lang="zh-CN" altLang="en-US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灯具采用对流散热气流孔通道设计，提高灯具散热性能，有效降低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结温，提高发光效率，降低驱动环境温度，提高驱动平均寿命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3.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通过精心设计的安装支架，可以精确调节灯具投射角度，并可横向调节，安装方便快捷。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宽范围的输入电压：全电压，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100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～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240VAC±10% , 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设计优点：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全电压设计，适合世界及中国各地区电压尤其适合电压起伏较大的的地区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,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全电压能保证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灯具的亮度及寿命。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2 .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全电压设计的灯具，可减少外部电源接线及电源防水的问题，使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产品及系统安装成本低，节省安装成本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安装方便快速，保证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产品及系统的质量。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灯具严格按照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CQC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（中国质量认证中心）、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EMC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（电磁兼容）标准设计。</a:t>
                      </a:r>
                      <a:endParaRPr lang="en-US" altLang="zh-CN" sz="1100" b="0" dirty="0" smtClean="0">
                        <a:latin typeface="宋体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光学：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采用四合一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RGBW LED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，能够调出全白光系列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(6000K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5000K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4000K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3000K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2200K)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及各种不同彩色光（水蓝色、天蓝色、淡紫色、淡绿色、琥珀色、水红色）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混光更均匀，白色效果更纯正。</a:t>
                      </a:r>
                      <a:endParaRPr lang="en-US" altLang="zh-CN" sz="11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控制方式：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dirty="0" smtClean="0"/>
                        <a:t> 2.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  <a:latin typeface="+mn-ea"/>
                        </a:rPr>
                        <a:t>灯具带有温度和电参数等检测与反馈功能。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：广场、户外景观、大桥外立面、大型建筑、主题公园、娱乐场所等地景观照明</a:t>
                      </a:r>
                      <a:r>
                        <a:rPr lang="zh-CN" altLang="en-US" sz="1100" dirty="0" smtClean="0"/>
                        <a:t>。</a:t>
                      </a:r>
                      <a:endParaRPr lang="zh-CN" altLang="en-US" sz="11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644008" y="1521105"/>
            <a:ext cx="38884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一种模组拼接</a:t>
            </a:r>
            <a:r>
              <a:rPr lang="zh-CN" altLang="en-US" b="1" dirty="0" smtClean="0">
                <a:solidFill>
                  <a:srgbClr val="FF0000"/>
                </a:solidFill>
              </a:rPr>
              <a:t>投光灯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实用新型专利号：</a:t>
            </a:r>
            <a:r>
              <a:rPr lang="en-US" altLang="zh-CN" b="1" dirty="0">
                <a:solidFill>
                  <a:srgbClr val="FF0000"/>
                </a:solidFill>
              </a:rPr>
              <a:t>2019212448021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9142"/>
            <a:ext cx="3563888" cy="20046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900785"/>
              </p:ext>
            </p:extLst>
          </p:nvPr>
        </p:nvGraphicFramePr>
        <p:xfrm>
          <a:off x="611560" y="642918"/>
          <a:ext cx="8001000" cy="6124093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F3198A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美国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CREE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，原装进口高亮度发光二极管（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红绿蓝白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</a:t>
                      </a:r>
                      <a:r>
                        <a:rPr kumimoji="0" lang="zh-CN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光束角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(FWHM)</a:t>
                      </a:r>
                      <a:endParaRPr kumimoji="0" lang="zh-CN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°/20°/30°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40°/55°</a:t>
                      </a:r>
                      <a:r>
                        <a:rPr lang="zh-CN" altLang="en-US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/30*15°/50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30°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铝挤型灯体，阳极氧化喷砂表面处理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玻璃材质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6mm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钢化超白玻璃，碧玉黑表面颜色处理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525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 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3*1.0mm²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kg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7076" y="357166"/>
            <a:ext cx="7416824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04396"/>
              </p:ext>
            </p:extLst>
          </p:nvPr>
        </p:nvGraphicFramePr>
        <p:xfrm>
          <a:off x="395536" y="1124744"/>
          <a:ext cx="8429683" cy="4166086"/>
        </p:xfrm>
        <a:graphic>
          <a:graphicData uri="http://schemas.openxmlformats.org/drawingml/2006/table">
            <a:tbl>
              <a:tblPr/>
              <a:tblGrid>
                <a:gridCol w="51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120224446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型号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F3191A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F3293A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F3194A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F3195A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F3196A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F3197A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F3198A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F3199A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颗数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长度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465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功率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117W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146W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233W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291W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525W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3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043444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端安装尺寸图</a:t>
            </a:r>
            <a:endParaRPr lang="zh-CN" altLang="en-US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500" y="65448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71" y="1388594"/>
            <a:ext cx="8568258" cy="240044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01" y="3789040"/>
            <a:ext cx="7999699" cy="28169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673</Words>
  <Application>Microsoft Office PowerPoint</Application>
  <PresentationFormat>全屏显示(4:3)</PresentationFormat>
  <Paragraphs>120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Unicode MS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192</cp:revision>
  <dcterms:created xsi:type="dcterms:W3CDTF">2015-05-19T08:03:50Z</dcterms:created>
  <dcterms:modified xsi:type="dcterms:W3CDTF">2021-02-22T09:32:05Z</dcterms:modified>
</cp:coreProperties>
</file>